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75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8" d="100"/>
          <a:sy n="58" d="100"/>
        </p:scale>
        <p:origin x="96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197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3286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172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1837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478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32161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625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16468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24303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34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9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85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0833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054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4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4709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633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1435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Florian Stiller</a:t>
            </a:r>
            <a:endParaRPr lang="en-US" smtClean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smtClean="0"/>
          </a:p>
          <a:p>
            <a:r>
              <a:rPr lang="en-US" altLang="x-none" smtClean="0"/>
              <a:t>How did we do?</a:t>
            </a:r>
          </a:p>
          <a:p>
            <a:r>
              <a:rPr lang="en-US" altLang="x-none" smtClean="0"/>
              <a:t>Organizational changes</a:t>
            </a:r>
          </a:p>
          <a:p>
            <a:r>
              <a:rPr lang="en-US" altLang="x-none" smtClean="0"/>
              <a:t>Top issues facing the company</a:t>
            </a:r>
          </a:p>
          <a:p>
            <a:r>
              <a:rPr lang="en-US" altLang="x-none" smtClean="0"/>
              <a:t>Review of progress</a:t>
            </a:r>
          </a:p>
          <a:p>
            <a:r>
              <a:rPr lang="en-US" altLang="x-none" smtClean="0"/>
              <a:t>Key spending areas</a:t>
            </a:r>
          </a:p>
          <a:p>
            <a:r>
              <a:rPr lang="en-US" altLang="x-none" smtClean="0"/>
              <a:t>Head count</a:t>
            </a:r>
          </a:p>
          <a:p>
            <a:r>
              <a:rPr lang="en-US" altLang="x-none" smtClean="0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What makes our company unique</a:t>
            </a:r>
            <a:endParaRPr lang="en-US" smtClean="0"/>
          </a:p>
          <a:p>
            <a:r>
              <a:rPr lang="en-US" altLang="x-none" smtClean="0"/>
              <a:t>What makes our company successful</a:t>
            </a:r>
          </a:p>
          <a:p>
            <a:r>
              <a:rPr lang="en-US" altLang="x-none" smtClean="0"/>
              <a:t>Our shared vision</a:t>
            </a:r>
          </a:p>
          <a:p>
            <a:r>
              <a:rPr lang="en-US" altLang="x-none" smtClean="0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External industry pressures</a:t>
            </a:r>
          </a:p>
          <a:p>
            <a:r>
              <a:rPr lang="en-US" altLang="x-none" smtClean="0"/>
              <a:t>External customer issues</a:t>
            </a:r>
          </a:p>
          <a:p>
            <a:r>
              <a:rPr lang="en-US" altLang="x-none" smtClean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Financial</a:t>
            </a:r>
            <a:endParaRPr lang="en-US" smtClean="0"/>
          </a:p>
          <a:p>
            <a:r>
              <a:rPr lang="en-US" altLang="x-none" smtClean="0"/>
              <a:t>Competitive</a:t>
            </a:r>
          </a:p>
          <a:p>
            <a:r>
              <a:rPr lang="en-US" altLang="x-none" smtClean="0"/>
              <a:t>Customer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R&amp;D</a:t>
            </a:r>
          </a:p>
          <a:p>
            <a:r>
              <a:rPr lang="en-US" smtClean="0"/>
              <a:t>Equipment replacement</a:t>
            </a:r>
          </a:p>
          <a:p>
            <a:r>
              <a:rPr lang="en-US" altLang="x-none" smtClean="0"/>
              <a:t>Sales and marketing</a:t>
            </a:r>
          </a:p>
          <a:p>
            <a:r>
              <a:rPr lang="en-US" altLang="x-none" smtClean="0"/>
              <a:t>General and administration</a:t>
            </a:r>
          </a:p>
          <a:p>
            <a:r>
              <a:rPr lang="en-US" altLang="x-none" smtClean="0"/>
              <a:t>Areas of improvement</a:t>
            </a:r>
          </a:p>
          <a:p>
            <a:r>
              <a:rPr lang="en-US" altLang="x-none" smtClean="0"/>
              <a:t>Areas needing attention/caution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Goals</a:t>
            </a:r>
            <a:endParaRPr lang="en-US" smtClean="0"/>
          </a:p>
          <a:p>
            <a:r>
              <a:rPr lang="en-US" altLang="x-none" smtClean="0"/>
              <a:t>Results</a:t>
            </a:r>
            <a:endParaRPr lang="en-US" altLang="x-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B64C40-65EC-400C-970B-BB020422C52F}"/>
</file>

<file path=customXml/itemProps2.xml><?xml version="1.0" encoding="utf-8"?>
<ds:datastoreItem xmlns:ds="http://schemas.openxmlformats.org/officeDocument/2006/customXml" ds:itemID="{9F92A0A4-6E72-4ED2-BAE7-0254AF7C1FA9}"/>
</file>

<file path=customXml/itemProps3.xml><?xml version="1.0" encoding="utf-8"?>
<ds:datastoreItem xmlns:ds="http://schemas.openxmlformats.org/officeDocument/2006/customXml" ds:itemID="{2F217B4F-38EA-4FD7-8AFB-8AFA5490E2B3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889</TotalTime>
  <Words>118</Words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 Boardroom</vt:lpstr>
      <vt:lpstr>Annual Meeting</vt:lpstr>
      <vt:lpstr>Agenda</vt:lpstr>
      <vt:lpstr>Review of Key Objectives</vt:lpstr>
      <vt:lpstr>How Did We Do?</vt:lpstr>
      <vt:lpstr>Top Issues Facing the Company</vt:lpstr>
      <vt:lpstr>Review of Progress</vt:lpstr>
      <vt:lpstr>Key Spending Areas</vt:lpstr>
      <vt:lpstr>Head Count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