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1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4150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4859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1804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6489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26001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896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536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14962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4793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165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6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9256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408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7956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2540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3447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70122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FB9E2922-C23D-4CE8-84FE-FB710AF46DCE}"/>
</file>

<file path=customXml/itemProps2.xml><?xml version="1.0" encoding="utf-8"?>
<ds:datastoreItem xmlns:ds="http://schemas.openxmlformats.org/officeDocument/2006/customXml" ds:itemID="{52589F5E-814F-42ED-915B-D8C1387005F4}"/>
</file>

<file path=customXml/itemProps3.xml><?xml version="1.0" encoding="utf-8"?>
<ds:datastoreItem xmlns:ds="http://schemas.openxmlformats.org/officeDocument/2006/customXml" ds:itemID="{F5CE2C85-98E7-463C-83C5-3FFE612E9556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898</TotalTime>
  <Words>160</Words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Berlin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