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37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57" d="100"/>
          <a:sy n="57" d="100"/>
        </p:scale>
        <p:origin x="90" y="14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Ryan Danner</a:t>
          </a:r>
          <a:endParaRPr lang="en-US" sz="22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Jerry </a:t>
          </a:r>
          <a:r>
            <a:rPr lang="en-US" sz="2200" kern="1200" dirty="0" err="1" smtClean="0"/>
            <a:t>Orman</a:t>
          </a:r>
          <a:endParaRPr lang="en-US" sz="22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Lukas Keller</a:t>
          </a:r>
          <a:endParaRPr lang="en-US" sz="22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Erin Hagens</a:t>
          </a:r>
          <a:endParaRPr lang="en-US" sz="22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Sara Davis</a:t>
          </a:r>
          <a:endParaRPr lang="en-US" sz="22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Andy Ruth</a:t>
          </a:r>
          <a:endParaRPr lang="en-US" sz="22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3862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6665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50459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4313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14392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60424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99847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22326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10804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866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2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3093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0030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9428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8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6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33320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6934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447298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  <p:sldLayoutId id="214748385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 smtClean="0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</a:t>
            </a:r>
            <a:r>
              <a:rPr lang="en-US" altLang="x-none" dirty="0" smtClean="0"/>
              <a:t>changes</a:t>
            </a:r>
            <a:endParaRPr lang="en-US" altLang="x-none" dirty="0"/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</a:t>
            </a:r>
            <a:r>
              <a:rPr lang="en-US" altLang="x-none" dirty="0" smtClean="0"/>
              <a:t>progress</a:t>
            </a:r>
            <a:endParaRPr lang="en-US" altLang="x-none" dirty="0"/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 smtClean="0"/>
              <a:t>Organizational Changes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baseline="0" dirty="0" smtClean="0"/>
              <a:t>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7AEFF0BD-C440-43E4-A2C8-7DCB03F61DD0}"/>
</file>

<file path=customXml/itemProps2.xml><?xml version="1.0" encoding="utf-8"?>
<ds:datastoreItem xmlns:ds="http://schemas.openxmlformats.org/officeDocument/2006/customXml" ds:itemID="{2F217B4F-38EA-4FD7-8AFB-8AFA5490E2B3}"/>
</file>

<file path=customXml/itemProps3.xml><?xml version="1.0" encoding="utf-8"?>
<ds:datastoreItem xmlns:ds="http://schemas.openxmlformats.org/officeDocument/2006/customXml" ds:itemID="{9F92A0A4-6E72-4ED2-BAE7-0254AF7C1FA9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883</TotalTime>
  <Words>158</Words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Berlin</vt:lpstr>
      <vt:lpstr>Annual Meeting</vt:lpstr>
      <vt:lpstr>Agenda</vt:lpstr>
      <vt:lpstr>Review of Key Objectives</vt:lpstr>
      <vt:lpstr>How Did We Do?</vt:lpstr>
      <vt:lpstr>Organizational Changes</vt:lpstr>
      <vt:lpstr>Top Issues Facing the Company</vt:lpstr>
      <vt:lpstr>Review of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0x0101001E206728FAA86945B8C7133531283981</vt:lpwstr>
  </property>
</Properties>
</file>